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FC6BE3ED-F57F-4BC3-ABD5-AC00B85379D2}"/>
    <pc:docChg chg="undo custSel addSld delSld modSld delMainMaster">
      <pc:chgData name="Jankees den Otter" userId="45164e2d-bd72-4cb9-860e-913f35c6e7ee" providerId="ADAL" clId="{FC6BE3ED-F57F-4BC3-ABD5-AC00B85379D2}" dt="2022-12-12T09:18:33.241" v="266"/>
      <pc:docMkLst>
        <pc:docMk/>
      </pc:docMkLst>
      <pc:sldChg chg="del">
        <pc:chgData name="Jankees den Otter" userId="45164e2d-bd72-4cb9-860e-913f35c6e7ee" providerId="ADAL" clId="{FC6BE3ED-F57F-4BC3-ABD5-AC00B85379D2}" dt="2022-12-08T08:13:23.241" v="0" actId="2696"/>
        <pc:sldMkLst>
          <pc:docMk/>
          <pc:sldMk cId="2396442034" sldId="256"/>
        </pc:sldMkLst>
      </pc:sldChg>
      <pc:sldChg chg="modSp mod">
        <pc:chgData name="Jankees den Otter" userId="45164e2d-bd72-4cb9-860e-913f35c6e7ee" providerId="ADAL" clId="{FC6BE3ED-F57F-4BC3-ABD5-AC00B85379D2}" dt="2022-12-08T09:19:43.799" v="49" actId="113"/>
        <pc:sldMkLst>
          <pc:docMk/>
          <pc:sldMk cId="2105931337" sldId="259"/>
        </pc:sldMkLst>
        <pc:spChg chg="mod">
          <ac:chgData name="Jankees den Otter" userId="45164e2d-bd72-4cb9-860e-913f35c6e7ee" providerId="ADAL" clId="{FC6BE3ED-F57F-4BC3-ABD5-AC00B85379D2}" dt="2022-12-08T09:19:43.799" v="49" actId="113"/>
          <ac:spMkLst>
            <pc:docMk/>
            <pc:sldMk cId="2105931337" sldId="259"/>
            <ac:spMk id="2" creationId="{00000000-0000-0000-0000-000000000000}"/>
          </ac:spMkLst>
        </pc:spChg>
      </pc:sldChg>
      <pc:sldChg chg="modSp mod">
        <pc:chgData name="Jankees den Otter" userId="45164e2d-bd72-4cb9-860e-913f35c6e7ee" providerId="ADAL" clId="{FC6BE3ED-F57F-4BC3-ABD5-AC00B85379D2}" dt="2022-12-08T09:19:57.233" v="50" actId="113"/>
        <pc:sldMkLst>
          <pc:docMk/>
          <pc:sldMk cId="462144322" sldId="260"/>
        </pc:sldMkLst>
        <pc:spChg chg="mod">
          <ac:chgData name="Jankees den Otter" userId="45164e2d-bd72-4cb9-860e-913f35c6e7ee" providerId="ADAL" clId="{FC6BE3ED-F57F-4BC3-ABD5-AC00B85379D2}" dt="2022-12-08T09:19:57.233" v="50" actId="113"/>
          <ac:spMkLst>
            <pc:docMk/>
            <pc:sldMk cId="462144322" sldId="260"/>
            <ac:spMk id="2" creationId="{00000000-0000-0000-0000-000000000000}"/>
          </ac:spMkLst>
        </pc:spChg>
      </pc:sldChg>
      <pc:sldChg chg="modSp mod">
        <pc:chgData name="Jankees den Otter" userId="45164e2d-bd72-4cb9-860e-913f35c6e7ee" providerId="ADAL" clId="{FC6BE3ED-F57F-4BC3-ABD5-AC00B85379D2}" dt="2022-12-08T09:20:06.066" v="51" actId="113"/>
        <pc:sldMkLst>
          <pc:docMk/>
          <pc:sldMk cId="1388200547" sldId="261"/>
        </pc:sldMkLst>
        <pc:spChg chg="mod">
          <ac:chgData name="Jankees den Otter" userId="45164e2d-bd72-4cb9-860e-913f35c6e7ee" providerId="ADAL" clId="{FC6BE3ED-F57F-4BC3-ABD5-AC00B85379D2}" dt="2022-12-08T09:20:06.066" v="51" actId="113"/>
          <ac:spMkLst>
            <pc:docMk/>
            <pc:sldMk cId="1388200547" sldId="261"/>
            <ac:spMk id="2" creationId="{00000000-0000-0000-0000-000000000000}"/>
          </ac:spMkLst>
        </pc:spChg>
      </pc:sldChg>
      <pc:sldChg chg="modSp mod">
        <pc:chgData name="Jankees den Otter" userId="45164e2d-bd72-4cb9-860e-913f35c6e7ee" providerId="ADAL" clId="{FC6BE3ED-F57F-4BC3-ABD5-AC00B85379D2}" dt="2022-12-08T09:33:03.710" v="61" actId="14100"/>
        <pc:sldMkLst>
          <pc:docMk/>
          <pc:sldMk cId="1644171091" sldId="262"/>
        </pc:sldMkLst>
        <pc:spChg chg="mod">
          <ac:chgData name="Jankees den Otter" userId="45164e2d-bd72-4cb9-860e-913f35c6e7ee" providerId="ADAL" clId="{FC6BE3ED-F57F-4BC3-ABD5-AC00B85379D2}" dt="2022-12-08T09:33:03.710" v="61" actId="14100"/>
          <ac:spMkLst>
            <pc:docMk/>
            <pc:sldMk cId="1644171091" sldId="262"/>
            <ac:spMk id="2" creationId="{00000000-0000-0000-0000-000000000000}"/>
          </ac:spMkLst>
        </pc:spChg>
        <pc:spChg chg="mod">
          <ac:chgData name="Jankees den Otter" userId="45164e2d-bd72-4cb9-860e-913f35c6e7ee" providerId="ADAL" clId="{FC6BE3ED-F57F-4BC3-ABD5-AC00B85379D2}" dt="2022-12-08T09:32:57.824" v="60" actId="14100"/>
          <ac:spMkLst>
            <pc:docMk/>
            <pc:sldMk cId="1644171091" sldId="262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FC6BE3ED-F57F-4BC3-ABD5-AC00B85379D2}" dt="2022-12-08T09:18:51.589" v="44" actId="21"/>
        <pc:sldMkLst>
          <pc:docMk/>
          <pc:sldMk cId="1764715110" sldId="263"/>
        </pc:sldMkLst>
        <pc:spChg chg="mod">
          <ac:chgData name="Jankees den Otter" userId="45164e2d-bd72-4cb9-860e-913f35c6e7ee" providerId="ADAL" clId="{FC6BE3ED-F57F-4BC3-ABD5-AC00B85379D2}" dt="2022-12-08T09:18:30.258" v="41" actId="113"/>
          <ac:spMkLst>
            <pc:docMk/>
            <pc:sldMk cId="1764715110" sldId="263"/>
            <ac:spMk id="2" creationId="{00000000-0000-0000-0000-000000000000}"/>
          </ac:spMkLst>
        </pc:spChg>
        <pc:spChg chg="mod">
          <ac:chgData name="Jankees den Otter" userId="45164e2d-bd72-4cb9-860e-913f35c6e7ee" providerId="ADAL" clId="{FC6BE3ED-F57F-4BC3-ABD5-AC00B85379D2}" dt="2022-12-08T09:18:51.589" v="44" actId="21"/>
          <ac:spMkLst>
            <pc:docMk/>
            <pc:sldMk cId="1764715110" sldId="263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FC6BE3ED-F57F-4BC3-ABD5-AC00B85379D2}" dt="2022-12-12T09:11:58.007" v="200" actId="113"/>
        <pc:sldMkLst>
          <pc:docMk/>
          <pc:sldMk cId="477517" sldId="265"/>
        </pc:sldMkLst>
        <pc:spChg chg="mod">
          <ac:chgData name="Jankees den Otter" userId="45164e2d-bd72-4cb9-860e-913f35c6e7ee" providerId="ADAL" clId="{FC6BE3ED-F57F-4BC3-ABD5-AC00B85379D2}" dt="2022-12-12T09:11:58.007" v="200" actId="113"/>
          <ac:spMkLst>
            <pc:docMk/>
            <pc:sldMk cId="477517" sldId="265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FC6BE3ED-F57F-4BC3-ABD5-AC00B85379D2}" dt="2022-12-12T09:10:47.332" v="64" actId="113"/>
        <pc:sldMkLst>
          <pc:docMk/>
          <pc:sldMk cId="1863020645" sldId="266"/>
        </pc:sldMkLst>
        <pc:spChg chg="mod">
          <ac:chgData name="Jankees den Otter" userId="45164e2d-bd72-4cb9-860e-913f35c6e7ee" providerId="ADAL" clId="{FC6BE3ED-F57F-4BC3-ABD5-AC00B85379D2}" dt="2022-12-12T09:10:47.332" v="64" actId="113"/>
          <ac:spMkLst>
            <pc:docMk/>
            <pc:sldMk cId="1863020645" sldId="266"/>
            <ac:spMk id="2" creationId="{00000000-0000-0000-0000-000000000000}"/>
          </ac:spMkLst>
        </pc:spChg>
      </pc:sldChg>
      <pc:sldChg chg="modSp mod">
        <pc:chgData name="Jankees den Otter" userId="45164e2d-bd72-4cb9-860e-913f35c6e7ee" providerId="ADAL" clId="{FC6BE3ED-F57F-4BC3-ABD5-AC00B85379D2}" dt="2022-12-12T09:18:33.241" v="266"/>
        <pc:sldMkLst>
          <pc:docMk/>
          <pc:sldMk cId="1100706869" sldId="267"/>
        </pc:sldMkLst>
        <pc:spChg chg="mod">
          <ac:chgData name="Jankees den Otter" userId="45164e2d-bd72-4cb9-860e-913f35c6e7ee" providerId="ADAL" clId="{FC6BE3ED-F57F-4BC3-ABD5-AC00B85379D2}" dt="2022-12-12T09:18:33.241" v="266"/>
          <ac:spMkLst>
            <pc:docMk/>
            <pc:sldMk cId="1100706869" sldId="267"/>
            <ac:spMk id="3" creationId="{00000000-0000-0000-0000-000000000000}"/>
          </ac:spMkLst>
        </pc:spChg>
      </pc:sldChg>
      <pc:sldChg chg="addSp delSp modSp mod">
        <pc:chgData name="Jankees den Otter" userId="45164e2d-bd72-4cb9-860e-913f35c6e7ee" providerId="ADAL" clId="{FC6BE3ED-F57F-4BC3-ABD5-AC00B85379D2}" dt="2022-12-12T09:16:54.569" v="259" actId="113"/>
        <pc:sldMkLst>
          <pc:docMk/>
          <pc:sldMk cId="1612290495" sldId="268"/>
        </pc:sldMkLst>
        <pc:spChg chg="mod">
          <ac:chgData name="Jankees den Otter" userId="45164e2d-bd72-4cb9-860e-913f35c6e7ee" providerId="ADAL" clId="{FC6BE3ED-F57F-4BC3-ABD5-AC00B85379D2}" dt="2022-12-12T09:16:54.569" v="259" actId="113"/>
          <ac:spMkLst>
            <pc:docMk/>
            <pc:sldMk cId="1612290495" sldId="268"/>
            <ac:spMk id="3" creationId="{00000000-0000-0000-0000-000000000000}"/>
          </ac:spMkLst>
        </pc:spChg>
        <pc:graphicFrameChg chg="add del modGraphic">
          <ac:chgData name="Jankees den Otter" userId="45164e2d-bd72-4cb9-860e-913f35c6e7ee" providerId="ADAL" clId="{FC6BE3ED-F57F-4BC3-ABD5-AC00B85379D2}" dt="2022-12-12T09:16:05.483" v="257" actId="27309"/>
          <ac:graphicFrameMkLst>
            <pc:docMk/>
            <pc:sldMk cId="1612290495" sldId="268"/>
            <ac:graphicFrameMk id="5" creationId="{8E7E3CC9-4E9A-832F-7F30-9B0435ECE026}"/>
          </ac:graphicFrameMkLst>
        </pc:graphicFrameChg>
      </pc:sldChg>
      <pc:sldChg chg="new del">
        <pc:chgData name="Jankees den Otter" userId="45164e2d-bd72-4cb9-860e-913f35c6e7ee" providerId="ADAL" clId="{FC6BE3ED-F57F-4BC3-ABD5-AC00B85379D2}" dt="2022-12-12T09:09:29.871" v="63" actId="680"/>
        <pc:sldMkLst>
          <pc:docMk/>
          <pc:sldMk cId="159808942" sldId="271"/>
        </pc:sldMkLst>
      </pc:sldChg>
      <pc:sldMasterChg chg="del delSldLayout">
        <pc:chgData name="Jankees den Otter" userId="45164e2d-bd72-4cb9-860e-913f35c6e7ee" providerId="ADAL" clId="{FC6BE3ED-F57F-4BC3-ABD5-AC00B85379D2}" dt="2022-12-08T08:13:23.241" v="0" actId="2696"/>
        <pc:sldMasterMkLst>
          <pc:docMk/>
          <pc:sldMasterMk cId="1038678118" sldId="2147483648"/>
        </pc:sldMasterMkLst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2887887699" sldId="2147483649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2770113297" sldId="2147483650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4235075455" sldId="2147483651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3806562788" sldId="2147483652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3049773620" sldId="2147483653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918743262" sldId="2147483654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3895930148" sldId="2147483655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4120285669" sldId="2147483656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4229923766" sldId="2147483657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862636321" sldId="2147483658"/>
          </pc:sldLayoutMkLst>
        </pc:sldLayoutChg>
        <pc:sldLayoutChg chg="del">
          <pc:chgData name="Jankees den Otter" userId="45164e2d-bd72-4cb9-860e-913f35c6e7ee" providerId="ADAL" clId="{FC6BE3ED-F57F-4BC3-ABD5-AC00B85379D2}" dt="2022-12-08T08:13:23.241" v="0" actId="2696"/>
          <pc:sldLayoutMkLst>
            <pc:docMk/>
            <pc:sldMasterMk cId="1038678118" sldId="2147483648"/>
            <pc:sldLayoutMk cId="165651324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36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56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11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7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45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0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6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6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90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0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60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5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6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68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2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68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67C61E-B8BF-1F43-933F-A9D276B5C1F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45249F-589C-8D45-9890-FEFBCAA191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3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1590675"/>
            <a:ext cx="6815669" cy="1795989"/>
          </a:xfrm>
        </p:spPr>
        <p:txBody>
          <a:bodyPr/>
          <a:lstStyle/>
          <a:p>
            <a:r>
              <a:rPr lang="nl-NL" dirty="0"/>
              <a:t>3.1  Dictatuur in Rusland en Italië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3</a:t>
            </a:r>
          </a:p>
          <a:p>
            <a:r>
              <a:rPr lang="nl-NL" dirty="0"/>
              <a:t>Het Interbellum 1918 - 1939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82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Verzet tegen collectivisatie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Verzet door (rijke) boeren wordt hard aangepakt</a:t>
            </a:r>
          </a:p>
          <a:p>
            <a:r>
              <a:rPr lang="nl-NL" dirty="0"/>
              <a:t>100.000den boeren naar </a:t>
            </a:r>
            <a:r>
              <a:rPr lang="nl-NL" b="1" dirty="0"/>
              <a:t>dwangarbeiderskampen</a:t>
            </a:r>
            <a:r>
              <a:rPr lang="nl-NL" dirty="0"/>
              <a:t> in Siberië afgevoerd</a:t>
            </a:r>
          </a:p>
          <a:p>
            <a:r>
              <a:rPr lang="nl-NL" dirty="0"/>
              <a:t>100.000den andere boeren vermoord</a:t>
            </a:r>
          </a:p>
          <a:p>
            <a:r>
              <a:rPr lang="nl-NL" dirty="0"/>
              <a:t>In Oekraïne leidt collectivisatie tot hongersnood en miljoenen doden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02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Stalinisme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498651"/>
            <a:ext cx="10240925" cy="3711649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Stalinisme</a:t>
            </a:r>
            <a:r>
              <a:rPr lang="nl-NL" dirty="0"/>
              <a:t> = extreem onderdrukkend systeem, het communisme onder Stalin</a:t>
            </a:r>
          </a:p>
          <a:p>
            <a:r>
              <a:rPr lang="nl-NL" b="1" dirty="0"/>
              <a:t>SU wordt een totalitaire dictatuur</a:t>
            </a:r>
          </a:p>
          <a:p>
            <a:r>
              <a:rPr lang="nl-NL" b="1" dirty="0"/>
              <a:t>Terreur door geheime politie</a:t>
            </a:r>
          </a:p>
          <a:p>
            <a:r>
              <a:rPr lang="nl-NL" b="1" dirty="0"/>
              <a:t>Showprocessen</a:t>
            </a:r>
            <a:r>
              <a:rPr lang="nl-NL" dirty="0"/>
              <a:t>: uitspraak van de rechters staat al vast</a:t>
            </a:r>
          </a:p>
          <a:p>
            <a:r>
              <a:rPr lang="nl-NL" dirty="0"/>
              <a:t>Tegenstanders worden opgesloten in </a:t>
            </a:r>
            <a:r>
              <a:rPr lang="nl-NL" b="1" dirty="0"/>
              <a:t>strafkampen </a:t>
            </a:r>
          </a:p>
          <a:p>
            <a:r>
              <a:rPr lang="nl-NL" dirty="0"/>
              <a:t>Miljoenen vermoord of komen om </a:t>
            </a:r>
            <a:r>
              <a:rPr lang="nl-NL"/>
              <a:t>in </a:t>
            </a:r>
            <a:r>
              <a:rPr lang="nl-NL" b="1"/>
              <a:t>strafkampen</a:t>
            </a:r>
            <a:r>
              <a:rPr lang="nl-NL"/>
              <a:t> </a:t>
            </a:r>
            <a:endParaRPr lang="nl-NL" b="1" dirty="0"/>
          </a:p>
          <a:p>
            <a:r>
              <a:rPr lang="nl-NL" dirty="0"/>
              <a:t>Stalin vervolgt door paranoia ook bekende communisten in showprocessen =</a:t>
            </a:r>
          </a:p>
          <a:p>
            <a:r>
              <a:rPr lang="nl-NL" b="1" dirty="0"/>
              <a:t>Zuiveringen: </a:t>
            </a:r>
            <a:r>
              <a:rPr lang="nl-NL" dirty="0"/>
              <a:t>oppakken en vermoorden van </a:t>
            </a:r>
            <a:r>
              <a:rPr lang="nl-NL" b="1" dirty="0"/>
              <a:t>(politieke) tegenstanders</a:t>
            </a:r>
          </a:p>
        </p:txBody>
      </p:sp>
    </p:spTree>
    <p:extLst>
      <p:ext uri="{BB962C8B-B14F-4D97-AF65-F5344CB8AC3E}">
        <p14:creationId xmlns:p14="http://schemas.microsoft.com/office/powerpoint/2010/main" val="11007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Propaganda, Censuur en Indoctrinatie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45232" cy="3318936"/>
          </a:xfrm>
        </p:spPr>
        <p:txBody>
          <a:bodyPr>
            <a:normAutofit fontScale="92500"/>
          </a:bodyPr>
          <a:lstStyle/>
          <a:p>
            <a:r>
              <a:rPr lang="nl-NL" b="1" dirty="0"/>
              <a:t>Censuur</a:t>
            </a:r>
            <a:r>
              <a:rPr lang="nl-NL" dirty="0"/>
              <a:t>; de staat zorgde dat er niets negatiefs over de SU in de media komt</a:t>
            </a:r>
          </a:p>
          <a:p>
            <a:r>
              <a:rPr lang="nl-NL" b="1" dirty="0"/>
              <a:t>Propaganda;</a:t>
            </a:r>
            <a:r>
              <a:rPr lang="nl-NL" dirty="0"/>
              <a:t> In de media alleen positieve verhalen over Stalin en de SU</a:t>
            </a:r>
          </a:p>
          <a:p>
            <a:r>
              <a:rPr lang="nl-NL" b="1" dirty="0"/>
              <a:t>Indoctrinatie</a:t>
            </a:r>
            <a:r>
              <a:rPr lang="nl-NL" dirty="0"/>
              <a:t>: kinderen leren in het onderwijs, dat alles goed is in de SU door Stalin</a:t>
            </a:r>
          </a:p>
          <a:p>
            <a:r>
              <a:rPr lang="nl-NL" b="1" dirty="0"/>
              <a:t>Persoonsverheerlijking</a:t>
            </a:r>
            <a:r>
              <a:rPr lang="nl-NL" dirty="0"/>
              <a:t>: Stalin wordt vereerd als een God. Overal is zijn beeltenis aanwezig</a:t>
            </a:r>
          </a:p>
          <a:p>
            <a:endParaRPr lang="nl-NL" dirty="0"/>
          </a:p>
          <a:p>
            <a:r>
              <a:rPr lang="nl-NL" dirty="0"/>
              <a:t>Zo worden de mensen gevormd tot voorbeeldige, gehoorzame burgers</a:t>
            </a:r>
          </a:p>
        </p:txBody>
      </p:sp>
    </p:spTree>
    <p:extLst>
      <p:ext uri="{BB962C8B-B14F-4D97-AF65-F5344CB8AC3E}">
        <p14:creationId xmlns:p14="http://schemas.microsoft.com/office/powerpoint/2010/main" val="161229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E568A-75C0-7F38-939A-B46D5B50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Dictatuur in </a:t>
            </a:r>
            <a:r>
              <a:rPr lang="nl-NL" dirty="0" err="1"/>
              <a:t>Italie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6D410-0664-5203-AAF0-6905D494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</a:t>
            </a:r>
            <a:r>
              <a:rPr lang="nl-NL" dirty="0" err="1"/>
              <a:t>Italie</a:t>
            </a:r>
            <a:r>
              <a:rPr lang="nl-NL" dirty="0"/>
              <a:t> wordt na de oorlog een </a:t>
            </a:r>
            <a:r>
              <a:rPr lang="nl-NL" b="1" dirty="0"/>
              <a:t>totalitaire dictatuur</a:t>
            </a:r>
          </a:p>
          <a:p>
            <a:r>
              <a:rPr lang="nl-NL" dirty="0"/>
              <a:t>Een land waar de regering het leven en het denken van het volk probeert te controleren</a:t>
            </a:r>
          </a:p>
          <a:p>
            <a:r>
              <a:rPr lang="nl-NL" dirty="0"/>
              <a:t>De leider is </a:t>
            </a:r>
            <a:r>
              <a:rPr lang="nl-NL" b="1" dirty="0"/>
              <a:t>Mussolini</a:t>
            </a:r>
            <a:r>
              <a:rPr lang="nl-NL" dirty="0"/>
              <a:t> en zijn politieke stroming het </a:t>
            </a:r>
            <a:r>
              <a:rPr lang="nl-NL" b="1" dirty="0"/>
              <a:t>fascisme</a:t>
            </a:r>
          </a:p>
          <a:p>
            <a:endParaRPr lang="nl-NL" b="1" dirty="0"/>
          </a:p>
          <a:p>
            <a:r>
              <a:rPr lang="nl-NL" dirty="0"/>
              <a:t>In 1922 grijpen de fascisten met ‘</a:t>
            </a:r>
            <a:r>
              <a:rPr lang="nl-NL" b="1" dirty="0"/>
              <a:t>de Mars naar Rome’ </a:t>
            </a:r>
            <a:r>
              <a:rPr lang="nl-NL" dirty="0"/>
              <a:t> de macht in </a:t>
            </a:r>
            <a:r>
              <a:rPr lang="nl-NL" dirty="0" err="1"/>
              <a:t>Italie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3388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CDDA2-7D52-A85C-B72E-23FA2CA4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van het fascisme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1E0B1E-2A2E-0B6D-1658-BC48D8A6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totalitaire dictatuur</a:t>
            </a:r>
          </a:p>
          <a:p>
            <a:r>
              <a:rPr lang="nl-NL" b="1" dirty="0"/>
              <a:t>Geweld is toegestaan </a:t>
            </a:r>
            <a:r>
              <a:rPr lang="nl-NL" dirty="0"/>
              <a:t>om je doel te bereiken</a:t>
            </a:r>
          </a:p>
          <a:p>
            <a:r>
              <a:rPr lang="nl-NL" b="1" dirty="0"/>
              <a:t>Extreem nationalistisch</a:t>
            </a:r>
            <a:r>
              <a:rPr lang="nl-NL" dirty="0"/>
              <a:t>: eigen volk en land eerst</a:t>
            </a:r>
          </a:p>
          <a:p>
            <a:r>
              <a:rPr lang="nl-NL" b="1" dirty="0"/>
              <a:t>1 sterke leider</a:t>
            </a:r>
            <a:r>
              <a:rPr lang="nl-NL" dirty="0"/>
              <a:t>: il Duce</a:t>
            </a:r>
          </a:p>
          <a:p>
            <a:r>
              <a:rPr lang="nl-NL" b="1" dirty="0"/>
              <a:t>Het communisme is de grote vijand, want zij verzwakken het vaderland met hun klassenstrijd</a:t>
            </a:r>
          </a:p>
        </p:txBody>
      </p:sp>
    </p:spTree>
    <p:extLst>
      <p:ext uri="{BB962C8B-B14F-4D97-AF65-F5344CB8AC3E}">
        <p14:creationId xmlns:p14="http://schemas.microsoft.com/office/powerpoint/2010/main" val="17698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Lenin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Oprichter Russische communistische partij</a:t>
            </a:r>
          </a:p>
          <a:p>
            <a:r>
              <a:rPr lang="nl-NL" dirty="0"/>
              <a:t>Leeft vanaf 1900 in ballingschap in Londen en Zwitserland</a:t>
            </a:r>
          </a:p>
          <a:p>
            <a:endParaRPr lang="nl-NL" dirty="0"/>
          </a:p>
          <a:p>
            <a:r>
              <a:rPr lang="nl-NL" b="1" dirty="0" err="1"/>
              <a:t>Lenin’s</a:t>
            </a:r>
            <a:r>
              <a:rPr lang="nl-NL" b="1" dirty="0"/>
              <a:t> communisme </a:t>
            </a:r>
            <a:r>
              <a:rPr lang="nl-NL" dirty="0"/>
              <a:t>= extreem links:</a:t>
            </a:r>
          </a:p>
          <a:p>
            <a:pPr lvl="1"/>
            <a:r>
              <a:rPr lang="nl-NL" dirty="0"/>
              <a:t>Extreem want geweld is toegestaan om doel te bereiken</a:t>
            </a:r>
          </a:p>
          <a:p>
            <a:pPr lvl="1"/>
            <a:r>
              <a:rPr lang="nl-NL" dirty="0"/>
              <a:t>Links want het doel is gelijkheid tussen alle mensen</a:t>
            </a:r>
          </a:p>
          <a:p>
            <a:pPr lvl="1"/>
            <a:r>
              <a:rPr lang="nl-NL" dirty="0"/>
              <a:t>Lenin bepaalt de koers, de partij moet hem volgen</a:t>
            </a:r>
          </a:p>
        </p:txBody>
      </p:sp>
    </p:spTree>
    <p:extLst>
      <p:ext uri="{BB962C8B-B14F-4D97-AF65-F5344CB8AC3E}">
        <p14:creationId xmlns:p14="http://schemas.microsoft.com/office/powerpoint/2010/main" val="45115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/>
              <a:t>Februarirevolutie </a:t>
            </a:r>
            <a:br>
              <a:rPr lang="nl-NL" b="1" dirty="0"/>
            </a:br>
            <a:r>
              <a:rPr lang="nl-NL" b="1" dirty="0"/>
              <a:t>1917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Arbeiders en boeren komen in opstand tegen de tsaar</a:t>
            </a:r>
          </a:p>
          <a:p>
            <a:r>
              <a:rPr lang="nl-NL" dirty="0"/>
              <a:t>Redenen van de opstand zijn honger en de 1</a:t>
            </a:r>
            <a:r>
              <a:rPr lang="nl-NL" baseline="30000" dirty="0"/>
              <a:t>e</a:t>
            </a:r>
            <a:r>
              <a:rPr lang="nl-NL" dirty="0"/>
              <a:t> WO</a:t>
            </a:r>
          </a:p>
          <a:p>
            <a:r>
              <a:rPr lang="nl-NL" dirty="0"/>
              <a:t>Liberalen en democraten grijpen de macht</a:t>
            </a:r>
          </a:p>
          <a:p>
            <a:r>
              <a:rPr lang="nl-NL" dirty="0"/>
              <a:t>De 1eWO tegen Duitsland wordt voortgezet</a:t>
            </a:r>
          </a:p>
        </p:txBody>
      </p:sp>
    </p:spTree>
    <p:extLst>
      <p:ext uri="{BB962C8B-B14F-4D97-AF65-F5344CB8AC3E}">
        <p14:creationId xmlns:p14="http://schemas.microsoft.com/office/powerpoint/2010/main" val="210593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/>
              <a:t>Oktoberrevolutie</a:t>
            </a:r>
            <a:br>
              <a:rPr lang="nl-NL" b="1" dirty="0"/>
            </a:br>
            <a:r>
              <a:rPr lang="nl-NL" b="1" dirty="0"/>
              <a:t>1917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Duitsland brengt Lenin van Zwitserland naar Rusland</a:t>
            </a:r>
          </a:p>
          <a:p>
            <a:r>
              <a:rPr lang="nl-NL" dirty="0"/>
              <a:t>Duitsland hoopt dat Lenin de macht grijpt en dan vrede sluit met Duitsland</a:t>
            </a:r>
          </a:p>
          <a:p>
            <a:r>
              <a:rPr lang="nl-NL" b="1" dirty="0"/>
              <a:t>In Oktoberrevolutie grijpen de communisten </a:t>
            </a:r>
            <a:r>
              <a:rPr lang="nl-NL" b="1" dirty="0" err="1"/>
              <a:t>olv</a:t>
            </a:r>
            <a:r>
              <a:rPr lang="nl-NL" b="1" dirty="0"/>
              <a:t> Lenin de macht</a:t>
            </a:r>
          </a:p>
          <a:p>
            <a:endParaRPr lang="nl-NL" dirty="0"/>
          </a:p>
          <a:p>
            <a:r>
              <a:rPr lang="nl-NL" b="1" dirty="0"/>
              <a:t>Lenin sluit direct vrede met Duitsland</a:t>
            </a:r>
          </a:p>
        </p:txBody>
      </p:sp>
    </p:spTree>
    <p:extLst>
      <p:ext uri="{BB962C8B-B14F-4D97-AF65-F5344CB8AC3E}">
        <p14:creationId xmlns:p14="http://schemas.microsoft.com/office/powerpoint/2010/main" val="46214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/>
              <a:t>Burgeroorlog</a:t>
            </a:r>
            <a:br>
              <a:rPr lang="nl-NL" b="1" dirty="0"/>
            </a:br>
            <a:r>
              <a:rPr lang="nl-NL" b="1" dirty="0"/>
              <a:t>1917-1921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413591"/>
            <a:ext cx="11261651" cy="3763372"/>
          </a:xfrm>
        </p:spPr>
        <p:txBody>
          <a:bodyPr/>
          <a:lstStyle/>
          <a:p>
            <a:r>
              <a:rPr lang="nl-NL" dirty="0"/>
              <a:t>Boeren komen in opstand ( zij willen eigen grond niet kwijt raken)</a:t>
            </a:r>
          </a:p>
          <a:p>
            <a:r>
              <a:rPr lang="nl-NL" dirty="0"/>
              <a:t>Aanhangers van Tsaar richten eigen leger op</a:t>
            </a:r>
          </a:p>
          <a:p>
            <a:r>
              <a:rPr lang="nl-NL" dirty="0"/>
              <a:t>Niet-Russische volkeren richten eigen staat op</a:t>
            </a:r>
          </a:p>
          <a:p>
            <a:endParaRPr lang="nl-NL" dirty="0"/>
          </a:p>
          <a:p>
            <a:r>
              <a:rPr lang="nl-NL" b="1" dirty="0"/>
              <a:t>Communisten richten Rode Leger op</a:t>
            </a:r>
          </a:p>
          <a:p>
            <a:r>
              <a:rPr lang="nl-NL" dirty="0"/>
              <a:t>Geheime politie maakt jacht op tegenstanders</a:t>
            </a:r>
          </a:p>
          <a:p>
            <a:r>
              <a:rPr lang="nl-NL" dirty="0"/>
              <a:t>Tsaar en familie worden geëxecuteerd in 1918</a:t>
            </a:r>
          </a:p>
        </p:txBody>
      </p:sp>
    </p:spTree>
    <p:extLst>
      <p:ext uri="{BB962C8B-B14F-4D97-AF65-F5344CB8AC3E}">
        <p14:creationId xmlns:p14="http://schemas.microsoft.com/office/powerpoint/2010/main" val="138820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361950"/>
            <a:ext cx="9601196" cy="1285875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Einde burgeroorlog </a:t>
            </a:r>
            <a:br>
              <a:rPr lang="nl-NL" b="1" dirty="0"/>
            </a:br>
            <a:r>
              <a:rPr lang="nl-NL" b="1" dirty="0"/>
              <a:t>1921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1476375"/>
            <a:ext cx="9601196" cy="4762499"/>
          </a:xfrm>
        </p:spPr>
        <p:txBody>
          <a:bodyPr>
            <a:noAutofit/>
          </a:bodyPr>
          <a:lstStyle/>
          <a:p>
            <a:r>
              <a:rPr lang="nl-NL" b="1" dirty="0"/>
              <a:t>Communisten winnen</a:t>
            </a:r>
          </a:p>
          <a:p>
            <a:r>
              <a:rPr lang="nl-NL" dirty="0"/>
              <a:t>Afgescheiden staten zoals Oekraïne en Georgië worden heroverd</a:t>
            </a:r>
          </a:p>
          <a:p>
            <a:r>
              <a:rPr lang="nl-NL" dirty="0"/>
              <a:t>Miljoenen doden door:</a:t>
            </a:r>
          </a:p>
          <a:p>
            <a:pPr lvl="1"/>
            <a:r>
              <a:rPr lang="nl-NL" sz="2400" dirty="0"/>
              <a:t>Terreur</a:t>
            </a:r>
          </a:p>
          <a:p>
            <a:pPr lvl="1"/>
            <a:r>
              <a:rPr lang="nl-NL" sz="2400" dirty="0"/>
              <a:t>Honger</a:t>
            </a:r>
          </a:p>
          <a:p>
            <a:pPr lvl="1"/>
            <a:r>
              <a:rPr lang="nl-NL" sz="2400" dirty="0"/>
              <a:t>Oorlogsgeweld</a:t>
            </a:r>
          </a:p>
          <a:p>
            <a:r>
              <a:rPr lang="nl-NL" b="1" dirty="0"/>
              <a:t>Rusland wordt Sovjet Unie in 1922</a:t>
            </a:r>
          </a:p>
          <a:p>
            <a:r>
              <a:rPr lang="nl-NL" dirty="0"/>
              <a:t>Sovjet Unie staat </a:t>
            </a:r>
            <a:r>
              <a:rPr lang="nl-NL" dirty="0" err="1"/>
              <a:t>olv</a:t>
            </a:r>
            <a:r>
              <a:rPr lang="nl-NL" dirty="0"/>
              <a:t> Rusland en bestaat uit meerdere staten</a:t>
            </a:r>
          </a:p>
          <a:p>
            <a:r>
              <a:rPr lang="nl-NL" dirty="0"/>
              <a:t>Na dood van Lenin in 1924 wordt </a:t>
            </a:r>
            <a:r>
              <a:rPr lang="nl-NL" b="1" dirty="0"/>
              <a:t>Stalin de nieuwe leider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17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681038"/>
            <a:ext cx="9601196" cy="738187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DE SOVJET UNIE- COMMUNISME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85901"/>
            <a:ext cx="11272284" cy="4962524"/>
          </a:xfrm>
        </p:spPr>
        <p:txBody>
          <a:bodyPr>
            <a:noAutofit/>
          </a:bodyPr>
          <a:lstStyle/>
          <a:p>
            <a:r>
              <a:rPr lang="nl-NL" b="1" dirty="0"/>
              <a:t>Dictatuur </a:t>
            </a:r>
            <a:r>
              <a:rPr lang="nl-NL" dirty="0"/>
              <a:t>= alleen communistische partij (CP)is toegestaan</a:t>
            </a:r>
          </a:p>
          <a:p>
            <a:r>
              <a:rPr lang="nl-NL" b="1" dirty="0"/>
              <a:t>Bedrijven, boerderijen en andere organisaties geleid door communisten</a:t>
            </a:r>
            <a:endParaRPr lang="nl-NL" dirty="0"/>
          </a:p>
          <a:p>
            <a:r>
              <a:rPr lang="nl-NL" dirty="0"/>
              <a:t>Sovjet Unie wordt </a:t>
            </a:r>
            <a:r>
              <a:rPr lang="nl-NL" b="1" dirty="0"/>
              <a:t>totalitaire dictatuur =</a:t>
            </a:r>
          </a:p>
          <a:p>
            <a:r>
              <a:rPr lang="nl-NL" b="1" dirty="0"/>
              <a:t>CP wil totale controle over de samenleving</a:t>
            </a:r>
          </a:p>
          <a:p>
            <a:r>
              <a:rPr lang="nl-NL" b="1" dirty="0"/>
              <a:t>Individu is totaal ondergeschikt aan de staat </a:t>
            </a:r>
            <a:r>
              <a:rPr lang="nl-NL" dirty="0"/>
              <a:t>= CP</a:t>
            </a:r>
          </a:p>
          <a:p>
            <a:r>
              <a:rPr lang="nl-NL" dirty="0"/>
              <a:t>SU streeft naar gelijkheid: </a:t>
            </a:r>
            <a:r>
              <a:rPr lang="nl-NL" b="1" dirty="0"/>
              <a:t>een klasseloze maatschappij zonder privébezit</a:t>
            </a:r>
          </a:p>
          <a:p>
            <a:r>
              <a:rPr lang="nl-NL" b="1" dirty="0"/>
              <a:t>Staatsbezit: </a:t>
            </a:r>
            <a:r>
              <a:rPr lang="nl-NL" dirty="0"/>
              <a:t>fabrieken, land, winkels enz. zijn in handen van de staat</a:t>
            </a:r>
          </a:p>
          <a:p>
            <a:r>
              <a:rPr lang="nl-NL" b="1" dirty="0"/>
              <a:t>Het kapitalisme met zijn vrijemarkteconomie en met als doel winst maken wordt vervangen door het communisme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471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/>
              <a:t>Planeconomie</a:t>
            </a:r>
            <a:br>
              <a:rPr lang="nl-NL" dirty="0"/>
            </a:br>
            <a:r>
              <a:rPr lang="nl-NL" dirty="0"/>
              <a:t>vanaf 1928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19915"/>
            <a:ext cx="11353800" cy="3657047"/>
          </a:xfrm>
        </p:spPr>
        <p:txBody>
          <a:bodyPr/>
          <a:lstStyle/>
          <a:p>
            <a:r>
              <a:rPr lang="nl-NL" dirty="0"/>
              <a:t>In 1924 heeft SU geen ontwikkelde industrie</a:t>
            </a:r>
          </a:p>
          <a:p>
            <a:r>
              <a:rPr lang="nl-NL" dirty="0"/>
              <a:t>Stalin stelt </a:t>
            </a:r>
            <a:r>
              <a:rPr lang="nl-NL" b="1" dirty="0"/>
              <a:t>vijfjarenplannen</a:t>
            </a:r>
            <a:r>
              <a:rPr lang="nl-NL" dirty="0"/>
              <a:t> op om snel een grote </a:t>
            </a:r>
            <a:r>
              <a:rPr lang="nl-NL" b="1" dirty="0"/>
              <a:t>industrie </a:t>
            </a:r>
            <a:r>
              <a:rPr lang="nl-NL" dirty="0"/>
              <a:t>op te bouwen</a:t>
            </a:r>
          </a:p>
          <a:p>
            <a:r>
              <a:rPr lang="nl-NL" dirty="0"/>
              <a:t>In vijfjarenplan staat wat er komende 5 jaar geproduceerd moet worden</a:t>
            </a:r>
          </a:p>
          <a:p>
            <a:r>
              <a:rPr lang="nl-NL" dirty="0"/>
              <a:t>Staat bepaalt wat er geproduceerd moet worden = </a:t>
            </a:r>
            <a:r>
              <a:rPr lang="nl-NL" b="1" dirty="0"/>
              <a:t>planeconomie</a:t>
            </a:r>
          </a:p>
          <a:p>
            <a:endParaRPr lang="nl-NL" dirty="0"/>
          </a:p>
          <a:p>
            <a:r>
              <a:rPr lang="nl-NL" dirty="0"/>
              <a:t>SU wordt in 10 jaar sterk industrieland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80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Collectivisatie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51814"/>
            <a:ext cx="11353800" cy="4306185"/>
          </a:xfrm>
        </p:spPr>
        <p:txBody>
          <a:bodyPr/>
          <a:lstStyle/>
          <a:p>
            <a:r>
              <a:rPr lang="nl-NL" b="1" dirty="0"/>
              <a:t>Collectivisati</a:t>
            </a:r>
            <a:r>
              <a:rPr lang="nl-NL" dirty="0"/>
              <a:t>e is her proces van het afpakken van de grond van boeren door de staat om zo grote collectieve boerderijen te stichten</a:t>
            </a:r>
          </a:p>
          <a:p>
            <a:r>
              <a:rPr lang="nl-NL" dirty="0"/>
              <a:t>Collectief = gemeenschappelijk</a:t>
            </a:r>
          </a:p>
          <a:p>
            <a:r>
              <a:rPr lang="nl-NL" b="1" dirty="0"/>
              <a:t>Zelfstandige boeren moeten verdwijnen voor collectieve boerderijen</a:t>
            </a:r>
          </a:p>
          <a:p>
            <a:r>
              <a:rPr lang="nl-NL" dirty="0"/>
              <a:t>Grond, vee en gebouwen moeten gemeenschappelijk onder communistische leiding gebruikt worden</a:t>
            </a:r>
          </a:p>
          <a:p>
            <a:r>
              <a:rPr lang="nl-NL" b="1" dirty="0"/>
              <a:t>Doel = hogere landbouwopbrengsten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679</Words>
  <Application>Microsoft Office PowerPoint</Application>
  <PresentationFormat>Breedbeeld</PresentationFormat>
  <Paragraphs>95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Organisch</vt:lpstr>
      <vt:lpstr>3.1  Dictatuur in Rusland en Italië</vt:lpstr>
      <vt:lpstr>Lenin</vt:lpstr>
      <vt:lpstr>Februarirevolutie  1917</vt:lpstr>
      <vt:lpstr>Oktoberrevolutie 1917</vt:lpstr>
      <vt:lpstr>Burgeroorlog 1917-1921 </vt:lpstr>
      <vt:lpstr>Einde burgeroorlog  1921</vt:lpstr>
      <vt:lpstr>DE SOVJET UNIE- COMMUNISME</vt:lpstr>
      <vt:lpstr>Planeconomie vanaf 1928</vt:lpstr>
      <vt:lpstr>Collectivisatie</vt:lpstr>
      <vt:lpstr>Verzet tegen collectivisatie</vt:lpstr>
      <vt:lpstr>Stalinisme</vt:lpstr>
      <vt:lpstr>Propaganda, Censuur en Indoctrinatie</vt:lpstr>
      <vt:lpstr>Dictatuur in Italie </vt:lpstr>
      <vt:lpstr>Kenmerken van het fascisme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Jankees den Otter</dc:creator>
  <cp:lastModifiedBy>Jankees den Otter</cp:lastModifiedBy>
  <cp:revision>1</cp:revision>
  <dcterms:created xsi:type="dcterms:W3CDTF">2022-11-24T10:04:30Z</dcterms:created>
  <dcterms:modified xsi:type="dcterms:W3CDTF">2022-12-12T09:18:38Z</dcterms:modified>
</cp:coreProperties>
</file>